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2AB33-DE21-4EC3-94B8-5CA13EA7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7257C0-D9CD-4BD3-AB3C-40658E737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8F43B-0D4F-4075-A1E1-06981442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2E64C3-E4EA-456C-8A5C-4002F525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BD8A0-F43A-4F7A-B960-D3C23284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66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9FEB8-30EF-4AFD-ADA9-A56D97B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E2DA69-CC84-4555-8D99-2C98DC84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60515F-A187-407C-9925-4FACE308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84DA56-DAD8-484F-BEB6-2681FA9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059C45-29B4-4F7A-B4BA-7B5A43A4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1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22883-B4B2-4121-A1AC-7DC62A44D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F3F06C-1E18-4B75-8650-5B05F0E55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AFE5EF-6440-4631-8081-9F3BAC86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C389AD-815D-4CAE-88AC-95BC8AFC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FD0AC0-98E9-4C88-A739-F96FC16B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8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62C30-98FA-4CB5-817B-5242AB6C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1EE523-8BB5-4F54-8579-DE455895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E9D42B-D5EC-4500-B6C1-51DFFA9D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FA603F-4065-4C89-9E75-92B22DAD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7E19BB-D4BD-4E07-9DDF-0F9103C9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40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5473C-61B8-48C1-8D64-6FD785AE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3DE9C5-DAF2-4FAF-B791-4AB01ACC6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FC696-FF9F-42CF-B100-25C523E4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67A6A-720E-4722-812F-50D3FF0F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91EF5-6775-44EF-9F92-BEDA1A0A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00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29135-15A3-4FC5-AD4F-2D517A14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82164-239A-49FD-A3C2-738524C22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43D5F8-FC6A-4DD0-BE97-9202F92E9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74CD01-4B91-4528-AB31-D5684FD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1828A4-CACB-44EA-9705-8E8639C4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03D102-8CAB-47EE-833D-DF44FF31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249B1-E114-417B-9164-F912B2EB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97B740-AF2A-42D2-BACB-9E5C94BAE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9E1626-422A-40E2-BAF1-1CF5F732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85F5B2-24F7-4E06-AAF2-00C153B97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98F04B-48FF-4BE6-9281-1C5FC59D1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8EE2FAC-1E37-4355-A7EB-024811CC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341FD4-09BF-401E-859C-365C90DC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29974E-2622-49EC-A758-9E9576AC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3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6F974-7BF0-44B2-BFD0-5F07932C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C3289E-BA7F-4246-BE3E-0E4E705D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9B969D-E046-451D-82D3-437B1C9D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B7B6D4-1CAA-4863-AC62-D31831B9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25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0188F5-0957-4851-807B-ED1E62EC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FDCFF7-F54E-4B69-A0E6-33434A95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DCE6F9-9EC3-4B8B-98BA-45911839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48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CE1C-F2D9-4904-BB31-10FF82D3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B5A586-212A-4B49-B3E3-D5B304A6E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DEE1A5-D4D3-4328-B19E-5BBA3922D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23171B-0E5C-4D39-917B-757C291A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495CAF-AAEF-42E5-8A7A-DD94735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0F8927-2597-408E-A320-77B7F5C6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37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BF81B-911F-46C3-A986-97993687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9B3241-E915-46C1-99BA-CF960767D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496026-3881-4AD3-85CD-703933716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CE929E-490C-4D22-B520-9A70368D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0AA330-8780-4856-8A70-411B8FD9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75BC0A-533C-4C3D-A9CA-B81147A2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2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37E5FA-DC95-4F2F-82FF-E96CD23B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D6B698-B8D3-4453-8DC7-EFC339CE5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B2034E-5D78-4C4F-82D5-254414AA9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C338-C08A-498D-A68E-95E573E0493F}" type="datetimeFigureOut">
              <a:rPr lang="pt-BR" smtClean="0"/>
              <a:t>27/08/2021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3740B8-749B-4D3A-A47D-C15F00A65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D059FF-6174-411A-AAA7-C8276E4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B09C-AB49-4681-8A0A-7ECF1D220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8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4609F-D5C1-41AE-94E9-A3C04CE9A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907" y="1266283"/>
            <a:ext cx="9144000" cy="2387600"/>
          </a:xfrm>
        </p:spPr>
        <p:txBody>
          <a:bodyPr/>
          <a:lstStyle/>
          <a:p>
            <a:r>
              <a:rPr lang="pt-BR" sz="6000" b="1" dirty="0">
                <a:latin typeface="Calibri"/>
                <a:ea typeface="Calibri"/>
                <a:cs typeface="Calibri"/>
                <a:sym typeface="Calibri"/>
              </a:rPr>
              <a:t>Poster </a:t>
            </a:r>
            <a:r>
              <a:rPr lang="pt-BR" sz="6000" b="1" dirty="0" err="1"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pt-BR" sz="6000" b="1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6000" b="1" dirty="0" err="1">
                <a:latin typeface="Calibri"/>
                <a:ea typeface="Calibri"/>
                <a:cs typeface="Calibri"/>
                <a:sym typeface="Calibri"/>
              </a:rPr>
              <a:t>font</a:t>
            </a:r>
            <a:r>
              <a:rPr lang="pt-BR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6000" b="1" dirty="0" err="1"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6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6000" b="1" dirty="0" err="1"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lang="pt-BR" sz="6000" b="1" dirty="0">
                <a:latin typeface="Calibri"/>
                <a:ea typeface="Calibri"/>
                <a:cs typeface="Calibri"/>
                <a:sym typeface="Calibri"/>
              </a:rPr>
              <a:t> 32 - </a:t>
            </a:r>
            <a:r>
              <a:rPr lang="pt-BR" sz="6000" b="1" dirty="0" err="1">
                <a:latin typeface="Calibri"/>
                <a:ea typeface="Calibri"/>
                <a:cs typeface="Calibri"/>
                <a:sym typeface="Calibri"/>
              </a:rPr>
              <a:t>Bold</a:t>
            </a:r>
            <a:r>
              <a:rPr lang="pt-BR" sz="6000" b="1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9B640A-037D-4460-A344-E48318E34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7266"/>
            <a:ext cx="9144000" cy="646331"/>
          </a:xfrm>
        </p:spPr>
        <p:txBody>
          <a:bodyPr/>
          <a:lstStyle/>
          <a:p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Author’s name - Affiliation (font Calibri size 20 – Bold)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00B5FC-7675-49BE-A082-A2EEA66F5D0F}"/>
              </a:ext>
            </a:extLst>
          </p:cNvPr>
          <p:cNvSpPr txBox="1"/>
          <p:nvPr/>
        </p:nvSpPr>
        <p:spPr>
          <a:xfrm>
            <a:off x="2626991" y="4790364"/>
            <a:ext cx="6962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author’s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respective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Affiliations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16 - Regular)</a:t>
            </a:r>
            <a:endParaRPr lang="pt-BR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079564A-38FF-4B7F-B747-5D54FED27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4"/>
            <a:ext cx="12192000" cy="6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6292C2E0-BE6C-4D86-8E30-BF39AAA4B035}"/>
              </a:ext>
            </a:extLst>
          </p:cNvPr>
          <p:cNvSpPr txBox="1">
            <a:spLocks/>
          </p:cNvSpPr>
          <p:nvPr/>
        </p:nvSpPr>
        <p:spPr>
          <a:xfrm>
            <a:off x="461825" y="1193418"/>
            <a:ext cx="11357136" cy="5234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(font Calibri size 18 - Regular)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0691200-01C7-4AD6-B900-7E0DE3D66771}"/>
              </a:ext>
            </a:extLst>
          </p:cNvPr>
          <p:cNvSpPr txBox="1"/>
          <p:nvPr/>
        </p:nvSpPr>
        <p:spPr>
          <a:xfrm>
            <a:off x="461825" y="665880"/>
            <a:ext cx="203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Introduction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886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ACEE074F-6479-474C-9531-DE5CF5B0982F}"/>
              </a:ext>
            </a:extLst>
          </p:cNvPr>
          <p:cNvSpPr txBox="1">
            <a:spLocks/>
          </p:cNvSpPr>
          <p:nvPr/>
        </p:nvSpPr>
        <p:spPr>
          <a:xfrm>
            <a:off x="461825" y="1193418"/>
            <a:ext cx="11357136" cy="5234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(font Calibri size 18 - Regular)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B82F1A-4428-46A3-A742-8FB487D89FEF}"/>
              </a:ext>
            </a:extLst>
          </p:cNvPr>
          <p:cNvSpPr txBox="1"/>
          <p:nvPr/>
        </p:nvSpPr>
        <p:spPr>
          <a:xfrm>
            <a:off x="461825" y="665880"/>
            <a:ext cx="203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Objectives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4163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5E4FE3D-0B27-41ED-BC53-1048BB23394C}"/>
              </a:ext>
            </a:extLst>
          </p:cNvPr>
          <p:cNvSpPr txBox="1">
            <a:spLocks/>
          </p:cNvSpPr>
          <p:nvPr/>
        </p:nvSpPr>
        <p:spPr>
          <a:xfrm>
            <a:off x="461825" y="1193418"/>
            <a:ext cx="11357136" cy="5234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(font Calibri size 18 - Regular)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F2E0000-E9F6-4056-918E-2A60252A848C}"/>
              </a:ext>
            </a:extLst>
          </p:cNvPr>
          <p:cNvSpPr txBox="1"/>
          <p:nvPr/>
        </p:nvSpPr>
        <p:spPr>
          <a:xfrm>
            <a:off x="461825" y="665880"/>
            <a:ext cx="203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Methodology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6264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0A194277-1DA6-4907-B9EE-283580EBEF80}"/>
              </a:ext>
            </a:extLst>
          </p:cNvPr>
          <p:cNvSpPr txBox="1">
            <a:spLocks/>
          </p:cNvSpPr>
          <p:nvPr/>
        </p:nvSpPr>
        <p:spPr>
          <a:xfrm>
            <a:off x="461825" y="1193418"/>
            <a:ext cx="11357136" cy="5234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(font Calibri size 18 - Regular)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A9CA46B-2DAB-4DAF-B8E2-92C97C633157}"/>
              </a:ext>
            </a:extLst>
          </p:cNvPr>
          <p:cNvSpPr txBox="1"/>
          <p:nvPr/>
        </p:nvSpPr>
        <p:spPr>
          <a:xfrm>
            <a:off x="461825" y="665880"/>
            <a:ext cx="203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Results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4949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3C384955-1E07-496A-B193-68DF8329B8E6}"/>
              </a:ext>
            </a:extLst>
          </p:cNvPr>
          <p:cNvSpPr txBox="1">
            <a:spLocks/>
          </p:cNvSpPr>
          <p:nvPr/>
        </p:nvSpPr>
        <p:spPr>
          <a:xfrm>
            <a:off x="461825" y="1193418"/>
            <a:ext cx="11357136" cy="5234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(font Calibri size 18 - Regular)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23A699-0CCD-4C6F-997B-7727AC1336DE}"/>
              </a:ext>
            </a:extLst>
          </p:cNvPr>
          <p:cNvSpPr txBox="1"/>
          <p:nvPr/>
        </p:nvSpPr>
        <p:spPr>
          <a:xfrm>
            <a:off x="461825" y="665880"/>
            <a:ext cx="2035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Conclusions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4158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B91BD85-6DA5-4D15-BC33-F50E482B9BA6}"/>
              </a:ext>
            </a:extLst>
          </p:cNvPr>
          <p:cNvSpPr txBox="1">
            <a:spLocks/>
          </p:cNvSpPr>
          <p:nvPr/>
        </p:nvSpPr>
        <p:spPr>
          <a:xfrm>
            <a:off x="461825" y="1193418"/>
            <a:ext cx="11357136" cy="5234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(font Calibri size 18 - Regular)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7D8E78-9694-4A5F-9813-734DD645AA42}"/>
              </a:ext>
            </a:extLst>
          </p:cNvPr>
          <p:cNvSpPr txBox="1"/>
          <p:nvPr/>
        </p:nvSpPr>
        <p:spPr>
          <a:xfrm>
            <a:off x="461825" y="665880"/>
            <a:ext cx="2567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Acknowledgments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96668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97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Poster Title (font Calibri size 32 - Bold)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(font Calibri size 32 - Bold)</dc:title>
  <dc:creator>SBBq Cynthia</dc:creator>
  <cp:lastModifiedBy>SBBq Cynthia</cp:lastModifiedBy>
  <cp:revision>8</cp:revision>
  <dcterms:created xsi:type="dcterms:W3CDTF">2021-08-03T21:14:46Z</dcterms:created>
  <dcterms:modified xsi:type="dcterms:W3CDTF">2021-08-27T21:37:04Z</dcterms:modified>
</cp:coreProperties>
</file>